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58" r:id="rId5"/>
    <p:sldId id="257" r:id="rId6"/>
    <p:sldId id="259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5" d="100"/>
          <a:sy n="95" d="100"/>
        </p:scale>
        <p:origin x="16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ECE96A-1CE6-97FC-D4BD-6C51D2CE9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4E75ABA-FA6C-A12D-68D0-77F956EB39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4B630A-5BD3-C0AD-D911-7FB120A9B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B29E-0933-42A9-BB9D-BABF1186557C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ADAF833-D110-BA6D-5370-B6BFAB8AD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52FAC6-D5A5-BEDD-36BC-D7E82C4F0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8898F-FCEF-4E29-8C97-53B901134F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7854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1142F2-F350-2BD5-8FD1-2C7AA60E7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C23ABB-90DF-3353-2788-4D874B310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40FF8EA-6B8D-C973-C099-22FE89330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B29E-0933-42A9-BB9D-BABF1186557C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8F8EFD-A0E1-69F4-C87C-C2BE5B234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24B211-1D7B-ABE5-8C68-887E7D29F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8898F-FCEF-4E29-8C97-53B901134F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8934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6D4881-FA58-A6E2-2D82-2F48D4F18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55AA6ED-932E-9D48-AFFF-A877A9610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81B7E5A-FDA2-BBE3-7D88-F6A85A32F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B29E-0933-42A9-BB9D-BABF1186557C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9A62CA3-88C6-AC39-ADB7-3DD9BCD71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30F928-9FB5-5331-DD0B-42C358E29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8898F-FCEF-4E29-8C97-53B901134F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9385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6A321E-1CE3-97A8-4A90-BDB4ED8BF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CE07714-E694-11F0-54A6-6FC478C27D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3E6EF7B-FED3-FEC1-7FCC-9BDA2FD21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F8357AB-86BC-8307-D10B-7E5B6FDFC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B29E-0933-42A9-BB9D-BABF1186557C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4EFE1FF-EF90-E4D5-EEF5-30BE60B1B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9657CFC-32B4-B96A-08A9-2CF0466EE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8898F-FCEF-4E29-8C97-53B901134F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7581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2BF1C9-31B1-0671-71DB-9E2BDCA9D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A544D20-668C-9459-EDF4-FA9071C2DF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1F0ADD4-5692-1131-E886-02E243AE63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9DB7E78-25BC-0870-4B5D-71E62F6EB3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6D60CA5-5064-51EC-1522-E3D030DD45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DCE79D4-EF4B-1AF8-76E9-B906C1860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B29E-0933-42A9-BB9D-BABF1186557C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665D085-726B-8B92-AEBE-E6B80AFEA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BF30B87-0499-8FB7-C391-061624D3B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8898F-FCEF-4E29-8C97-53B901134F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5154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70E5F6-243E-53CA-7BFD-755C4BA12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B93B2AD-6EDD-44FC-853F-841F9F562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B29E-0933-42A9-BB9D-BABF1186557C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A6FAAE8-857A-8B8E-C642-40D5EAF78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CB4AB4A-D58D-9C08-8D6B-7A9555CB0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8898F-FCEF-4E29-8C97-53B901134F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0494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A4542B7-727E-CC1A-7B8F-AAD671755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B29E-0933-42A9-BB9D-BABF1186557C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F69BAB-9BAA-1E70-EFFB-B97277220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D1E9D9A-FE42-5BE6-3E51-9DD07FE3F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8898F-FCEF-4E29-8C97-53B901134F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6734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C25802-A1A3-4DBA-74FD-CBE3BD412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9B1DC1-C2A7-80A7-997F-29476C42B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0F2EE7E-8BFC-5783-8FE0-ACFF0B5025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2F9F1E9-FDD4-B8E8-2FE3-5F693F346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B29E-0933-42A9-BB9D-BABF1186557C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8575130-6CE7-B0A5-7C94-1FE0DFE43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127815C-587A-7742-B074-DE7B34BCE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8898F-FCEF-4E29-8C97-53B901134F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5723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3BC0B1-45B0-8E97-01D5-720F23F81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17586AD-8EFF-97B4-DC32-FFE64B2F45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828E68A-6F70-B28E-F916-945331180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A85A152-05E6-366A-0926-3D1716756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B29E-0933-42A9-BB9D-BABF1186557C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B24B93C-C860-88D6-F16F-AED85CC5A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64E6720-03F7-B7A4-80CE-FC138016C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8898F-FCEF-4E29-8C97-53B901134F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3076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1D2CA1-B754-64B7-A040-A57C6D6C5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02A038C-BB4F-0ED0-2C02-64A635C3D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CCBC799-08EF-2BAF-A679-B7E16AEC0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B29E-0933-42A9-BB9D-BABF1186557C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4D4FCC-C3FB-9EDA-8E8A-F80A6192C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584752D-E8FF-32F9-98C6-80573D5F5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8898F-FCEF-4E29-8C97-53B901134F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2153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16717AD-1CD4-2AFA-5843-B603E66912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EB5E16E-F081-87B2-4775-7D8218952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05712DB-4CD9-28AB-1DEA-C013791A7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B29E-0933-42A9-BB9D-BABF1186557C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D071F99-8A10-DBF2-6D9B-D5B6BC05F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47D2BF-3F52-45A6-982A-8CE5007D0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8898F-FCEF-4E29-8C97-53B901134F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4247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EBAFEBB-DB2A-45D2-4B1F-EA2CCD183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2750663-3B23-6EC3-C546-B6FCC41B7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E34DB38-CDA0-C65F-BB74-7B6324495B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63B29E-0933-42A9-BB9D-BABF1186557C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CCE8540-F234-DCAC-DF45-E4F50D23EC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5B05321-9220-258F-F930-F561FEEDCA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D8898F-FCEF-4E29-8C97-53B901134F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3547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909BAF-42F2-DAC9-6A96-468960201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Ergebnisse Flipcharts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406DEE4-2A06-9EC5-54E4-9AA35FE39F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Fachtag 7.10.2026</a:t>
            </a:r>
          </a:p>
          <a:p>
            <a:r>
              <a:rPr lang="de-DE" dirty="0"/>
              <a:t>Familiengesundheit</a:t>
            </a:r>
          </a:p>
        </p:txBody>
      </p:sp>
    </p:spTree>
    <p:extLst>
      <p:ext uri="{BB962C8B-B14F-4D97-AF65-F5344CB8AC3E}">
        <p14:creationId xmlns:p14="http://schemas.microsoft.com/office/powerpoint/2010/main" val="1898077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3680751-759F-2032-E1A6-BD648C4CA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073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7B8F6BA-608B-5CF1-AA43-A14FDEA436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50832" y="857250"/>
            <a:ext cx="6858000" cy="51435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6A3C1D0-1484-B4C2-2B43-AD2BE32F3A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9419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589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D93F0FE-34CA-4298-557F-DBA76920A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57463" y="857250"/>
            <a:ext cx="6858000" cy="51435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EEABE09D-654B-FE56-3547-93273C114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387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108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0BEAA48-7F30-D570-92D4-2596D4E57E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40894" y="857250"/>
            <a:ext cx="6858000" cy="51435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02E4F267-329D-3C8D-E1F8-4E2E4EAD6E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387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366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4664B71-1A84-D852-A841-D79ADBF394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36621" y="857250"/>
            <a:ext cx="6858000" cy="51435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7CA5CD2-CEDA-5D3C-383D-54DC5F913A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26768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726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Breitbild</PresentationFormat>
  <Paragraphs>3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</vt:lpstr>
      <vt:lpstr>Ergebnisse Flipcharts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LRA Freising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Meier Michaela</dc:creator>
  <cp:lastModifiedBy>Meier Michaela</cp:lastModifiedBy>
  <cp:revision>1</cp:revision>
  <dcterms:created xsi:type="dcterms:W3CDTF">2026-10-09T08:18:58Z</dcterms:created>
  <dcterms:modified xsi:type="dcterms:W3CDTF">2026-10-09T08:21:41Z</dcterms:modified>
</cp:coreProperties>
</file>