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288000" cy="10287000"/>
  <p:notesSz cx="6858000" cy="9144000"/>
  <p:embeddedFontLst>
    <p:embeddedFont>
      <p:font typeface="Calibri (MS)" panose="020B0604020202020204" charset="0"/>
      <p:regular r:id="rId13"/>
    </p:embeddedFont>
    <p:embeddedFont>
      <p:font typeface="Calibri (MS) Bold" panose="020B0604020202020204" charset="0"/>
      <p:regular r:id="rId14"/>
    </p:embeddedFont>
    <p:embeddedFont>
      <p:font typeface="Montserrat 1" panose="020B0604020202020204" charset="0"/>
      <p:regular r:id="rId15"/>
    </p:embeddedFont>
    <p:embeddedFont>
      <p:font typeface="Montserrat 1 Bold" panose="020B0604020202020204" charset="0"/>
      <p:regular r:id="rId16"/>
    </p:embeddedFont>
    <p:embeddedFont>
      <p:font typeface="Montserrat 1 Medium" panose="020B0604020202020204" charset="0"/>
      <p:regular r:id="rId17"/>
    </p:embeddedFont>
    <p:embeddedFont>
      <p:font typeface="Montserrat 2" panose="020B0604020202020204" charset="0"/>
      <p:regular r:id="rId18"/>
    </p:embeddedFont>
    <p:embeddedFont>
      <p:font typeface="Montserrat Classic" panose="020B0604020202020204" charset="0"/>
      <p:regular r:id="rId19"/>
    </p:embeddedFont>
    <p:embeddedFont>
      <p:font typeface="Roboto Bold" panose="020B0604020202020204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0" d="100"/>
          <a:sy n="60" d="100"/>
        </p:scale>
        <p:origin x="370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C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374657" y="0"/>
            <a:ext cx="9525" cy="10287000"/>
          </a:xfrm>
          <a:prstGeom prst="rect">
            <a:avLst/>
          </a:prstGeom>
          <a:solidFill>
            <a:srgbClr val="CDD6D5"/>
          </a:solidFill>
        </p:spPr>
      </p:sp>
      <p:sp>
        <p:nvSpPr>
          <p:cNvPr id="3" name="Freeform 3"/>
          <p:cNvSpPr/>
          <p:nvPr/>
        </p:nvSpPr>
        <p:spPr>
          <a:xfrm>
            <a:off x="14638156" y="-140611"/>
            <a:ext cx="3815881" cy="1780999"/>
          </a:xfrm>
          <a:custGeom>
            <a:avLst/>
            <a:gdLst/>
            <a:ahLst/>
            <a:cxnLst/>
            <a:rect l="l" t="t" r="r" b="b"/>
            <a:pathLst>
              <a:path w="3815881" h="1780999">
                <a:moveTo>
                  <a:pt x="0" y="0"/>
                </a:moveTo>
                <a:lnTo>
                  <a:pt x="3815881" y="0"/>
                </a:lnTo>
                <a:lnTo>
                  <a:pt x="3815881" y="1780999"/>
                </a:lnTo>
                <a:lnTo>
                  <a:pt x="0" y="17809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-19850" y="9527925"/>
            <a:ext cx="18817853" cy="5339325"/>
            <a:chOff x="0" y="0"/>
            <a:chExt cx="6864804" cy="1947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864804" cy="1947800"/>
            </a:xfrm>
            <a:custGeom>
              <a:avLst/>
              <a:gdLst/>
              <a:ahLst/>
              <a:cxnLst/>
              <a:rect l="l" t="t" r="r" b="b"/>
              <a:pathLst>
                <a:path w="6864804" h="1947800">
                  <a:moveTo>
                    <a:pt x="0" y="0"/>
                  </a:moveTo>
                  <a:lnTo>
                    <a:pt x="6864804" y="0"/>
                  </a:lnTo>
                  <a:lnTo>
                    <a:pt x="6864804" y="1947800"/>
                  </a:lnTo>
                  <a:lnTo>
                    <a:pt x="0" y="1947800"/>
                  </a:lnTo>
                  <a:close/>
                </a:path>
              </a:pathLst>
            </a:custGeom>
            <a:solidFill>
              <a:srgbClr val="072D9F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-1470770" y="0"/>
            <a:ext cx="7503303" cy="9527925"/>
            <a:chOff x="0" y="0"/>
            <a:chExt cx="5000667" cy="635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000667" cy="6350000"/>
            </a:xfrm>
            <a:custGeom>
              <a:avLst/>
              <a:gdLst/>
              <a:ahLst/>
              <a:cxnLst/>
              <a:rect l="l" t="t" r="r" b="b"/>
              <a:pathLst>
                <a:path w="5000667" h="6350000">
                  <a:moveTo>
                    <a:pt x="0" y="0"/>
                  </a:moveTo>
                  <a:lnTo>
                    <a:pt x="5000667" y="0"/>
                  </a:lnTo>
                  <a:lnTo>
                    <a:pt x="5000667" y="6350000"/>
                  </a:lnTo>
                  <a:lnTo>
                    <a:pt x="0" y="6350000"/>
                  </a:lnTo>
                  <a:close/>
                </a:path>
              </a:pathLst>
            </a:custGeom>
            <a:blipFill>
              <a:blip r:embed="rId3"/>
              <a:stretch>
                <a:fillRect l="-55819" r="-55819"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6598247" y="2984754"/>
            <a:ext cx="9014963" cy="44794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30"/>
              </a:lnSpc>
            </a:pPr>
            <a:r>
              <a:rPr lang="en-US" sz="8730" b="1">
                <a:solidFill>
                  <a:srgbClr val="0E0E0E"/>
                </a:solidFill>
                <a:latin typeface="Montserrat 1 Bold"/>
                <a:ea typeface="Montserrat 1 Bold"/>
                <a:cs typeface="Montserrat 1 Bold"/>
                <a:sym typeface="Montserrat 1 Bold"/>
              </a:rPr>
              <a:t>Stark </a:t>
            </a:r>
          </a:p>
          <a:p>
            <a:pPr algn="l">
              <a:lnSpc>
                <a:spcPts val="8730"/>
              </a:lnSpc>
            </a:pPr>
            <a:r>
              <a:rPr lang="en-US" sz="8730" b="1">
                <a:solidFill>
                  <a:srgbClr val="0E0E0E"/>
                </a:solidFill>
                <a:latin typeface="Montserrat 1 Bold"/>
                <a:ea typeface="Montserrat 1 Bold"/>
                <a:cs typeface="Montserrat 1 Bold"/>
                <a:sym typeface="Montserrat 1 Bold"/>
              </a:rPr>
              <a:t>durch </a:t>
            </a:r>
          </a:p>
          <a:p>
            <a:pPr algn="l">
              <a:lnSpc>
                <a:spcPts val="8730"/>
              </a:lnSpc>
            </a:pPr>
            <a:r>
              <a:rPr lang="en-US" sz="8730" b="1">
                <a:solidFill>
                  <a:srgbClr val="0E0E0E"/>
                </a:solidFill>
                <a:latin typeface="Montserrat 1 Bold"/>
                <a:ea typeface="Montserrat 1 Bold"/>
                <a:cs typeface="Montserrat 1 Bold"/>
                <a:sym typeface="Montserrat 1 Bold"/>
              </a:rPr>
              <a:t>stürmische Zeiten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33016" y="9669665"/>
            <a:ext cx="4112121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2"/>
              </a:lnSpc>
            </a:pPr>
            <a:r>
              <a:rPr lang="en-US" sz="2137">
                <a:solidFill>
                  <a:srgbClr val="FFFFFF"/>
                </a:solidFill>
                <a:latin typeface="Montserrat 1"/>
                <a:ea typeface="Montserrat 1"/>
                <a:cs typeface="Montserrat 1"/>
                <a:sym typeface="Montserrat 1"/>
              </a:rPr>
              <a:t>www.das-freiraum-institut.de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C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379128"/>
            <a:ext cx="6879841" cy="10421539"/>
          </a:xfrm>
          <a:custGeom>
            <a:avLst/>
            <a:gdLst/>
            <a:ahLst/>
            <a:cxnLst/>
            <a:rect l="l" t="t" r="r" b="b"/>
            <a:pathLst>
              <a:path w="6879841" h="10421539">
                <a:moveTo>
                  <a:pt x="0" y="0"/>
                </a:moveTo>
                <a:lnTo>
                  <a:pt x="6879841" y="0"/>
                </a:lnTo>
                <a:lnTo>
                  <a:pt x="6879841" y="10421539"/>
                </a:lnTo>
                <a:lnTo>
                  <a:pt x="0" y="104215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3183" r="-84035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7261706" y="1945873"/>
            <a:ext cx="8368514" cy="9631172"/>
            <a:chOff x="0" y="0"/>
            <a:chExt cx="11158019" cy="12841563"/>
          </a:xfrm>
        </p:grpSpPr>
        <p:sp>
          <p:nvSpPr>
            <p:cNvPr id="4" name="TextBox 4"/>
            <p:cNvSpPr txBox="1"/>
            <p:nvPr/>
          </p:nvSpPr>
          <p:spPr>
            <a:xfrm>
              <a:off x="0" y="123470"/>
              <a:ext cx="11158019" cy="39549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714"/>
                </a:lnSpc>
              </a:pPr>
              <a:r>
                <a:rPr lang="en-US" sz="5714" b="1" spc="91">
                  <a:solidFill>
                    <a:srgbClr val="011C5D"/>
                  </a:solidFill>
                  <a:latin typeface="Montserrat 1 Bold"/>
                  <a:ea typeface="Montserrat 1 Bold"/>
                  <a:cs typeface="Montserrat 1 Bold"/>
                  <a:sym typeface="Montserrat 1 Bold"/>
                </a:rPr>
                <a:t>Herzlich willkommen!</a:t>
              </a:r>
            </a:p>
            <a:p>
              <a:pPr algn="l">
                <a:lnSpc>
                  <a:spcPts val="5714"/>
                </a:lnSpc>
              </a:pPr>
              <a:endParaRPr lang="en-US" sz="5714" b="1" spc="91">
                <a:solidFill>
                  <a:srgbClr val="011C5D"/>
                </a:solidFill>
                <a:latin typeface="Montserrat 1 Bold"/>
                <a:ea typeface="Montserrat 1 Bold"/>
                <a:cs typeface="Montserrat 1 Bold"/>
                <a:sym typeface="Montserrat 1 Bold"/>
              </a:endParaRPr>
            </a:p>
            <a:p>
              <a:pPr algn="l">
                <a:lnSpc>
                  <a:spcPts val="5714"/>
                </a:lnSpc>
              </a:pPr>
              <a:endParaRPr lang="en-US" sz="5714" b="1" spc="91">
                <a:solidFill>
                  <a:srgbClr val="011C5D"/>
                </a:solidFill>
                <a:latin typeface="Montserrat 1 Bold"/>
                <a:ea typeface="Montserrat 1 Bold"/>
                <a:cs typeface="Montserrat 1 Bold"/>
                <a:sym typeface="Montserrat 1 Bold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12327751"/>
              <a:ext cx="582645" cy="5138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4111"/>
                </a:lnSpc>
              </a:pPr>
              <a:endParaRPr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126833" y="12327751"/>
              <a:ext cx="10031185" cy="5138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11"/>
                </a:lnSpc>
              </a:pPr>
              <a:endParaRPr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4556652"/>
              <a:ext cx="11158019" cy="56995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85"/>
                </a:lnSpc>
              </a:pPr>
              <a:r>
                <a:rPr lang="en-US" sz="3385">
                  <a:solidFill>
                    <a:srgbClr val="011C5D"/>
                  </a:solidFill>
                  <a:latin typeface="Montserrat 1"/>
                  <a:ea typeface="Montserrat 1"/>
                  <a:cs typeface="Montserrat 1"/>
                  <a:sym typeface="Montserrat 1"/>
                </a:rPr>
                <a:t>Karin Hoisl-Schmidt</a:t>
              </a:r>
            </a:p>
            <a:p>
              <a:pPr algn="l">
                <a:lnSpc>
                  <a:spcPts val="3385"/>
                </a:lnSpc>
              </a:pPr>
              <a:endParaRPr lang="en-US" sz="3385">
                <a:solidFill>
                  <a:srgbClr val="011C5D"/>
                </a:solidFill>
                <a:latin typeface="Montserrat 1"/>
                <a:ea typeface="Montserrat 1"/>
                <a:cs typeface="Montserrat 1"/>
                <a:sym typeface="Montserrat 1"/>
              </a:endParaRPr>
            </a:p>
            <a:p>
              <a:pPr algn="l">
                <a:lnSpc>
                  <a:spcPts val="3385"/>
                </a:lnSpc>
              </a:pPr>
              <a:r>
                <a:rPr lang="en-US" sz="3385">
                  <a:solidFill>
                    <a:srgbClr val="011C5D"/>
                  </a:solidFill>
                  <a:latin typeface="Montserrat 1"/>
                  <a:ea typeface="Montserrat 1"/>
                  <a:cs typeface="Montserrat 1"/>
                  <a:sym typeface="Montserrat 1"/>
                </a:rPr>
                <a:t>Psychologin M. Sc.</a:t>
              </a:r>
            </a:p>
            <a:p>
              <a:pPr algn="l">
                <a:lnSpc>
                  <a:spcPts val="3385"/>
                </a:lnSpc>
              </a:pPr>
              <a:r>
                <a:rPr lang="en-US" sz="3385">
                  <a:solidFill>
                    <a:srgbClr val="011C5D"/>
                  </a:solidFill>
                  <a:latin typeface="Montserrat 1"/>
                  <a:ea typeface="Montserrat 1"/>
                  <a:cs typeface="Montserrat 1"/>
                  <a:sym typeface="Montserrat 1"/>
                </a:rPr>
                <a:t>systemische Beraterin / </a:t>
              </a:r>
            </a:p>
            <a:p>
              <a:pPr algn="l">
                <a:lnSpc>
                  <a:spcPts val="3385"/>
                </a:lnSpc>
              </a:pPr>
              <a:r>
                <a:rPr lang="en-US" sz="3385">
                  <a:solidFill>
                    <a:srgbClr val="011C5D"/>
                  </a:solidFill>
                  <a:latin typeface="Montserrat 1"/>
                  <a:ea typeface="Montserrat 1"/>
                  <a:cs typeface="Montserrat 1"/>
                  <a:sym typeface="Montserrat 1"/>
                </a:rPr>
                <a:t>syst. Familien-Therapeutin</a:t>
              </a:r>
            </a:p>
            <a:p>
              <a:pPr algn="l">
                <a:lnSpc>
                  <a:spcPts val="3385"/>
                </a:lnSpc>
              </a:pPr>
              <a:r>
                <a:rPr lang="en-US" sz="3385">
                  <a:solidFill>
                    <a:srgbClr val="011C5D"/>
                  </a:solidFill>
                  <a:latin typeface="Montserrat 1"/>
                  <a:ea typeface="Montserrat 1"/>
                  <a:cs typeface="Montserrat 1"/>
                  <a:sym typeface="Montserrat 1"/>
                </a:rPr>
                <a:t>Trainerin für Stress- und Ressourcenmanagement</a:t>
              </a:r>
            </a:p>
            <a:p>
              <a:pPr algn="l">
                <a:lnSpc>
                  <a:spcPts val="3385"/>
                </a:lnSpc>
              </a:pPr>
              <a:r>
                <a:rPr lang="en-US" sz="3385">
                  <a:solidFill>
                    <a:srgbClr val="011C5D"/>
                  </a:solidFill>
                  <a:latin typeface="Montserrat 1"/>
                  <a:ea typeface="Montserrat 1"/>
                  <a:cs typeface="Montserrat 1"/>
                  <a:sym typeface="Montserrat 1"/>
                </a:rPr>
                <a:t>Mama von 4 Söhnen</a:t>
              </a:r>
            </a:p>
            <a:p>
              <a:pPr algn="l">
                <a:lnSpc>
                  <a:spcPts val="3385"/>
                </a:lnSpc>
              </a:pPr>
              <a:endParaRPr lang="en-US" sz="3385">
                <a:solidFill>
                  <a:srgbClr val="011C5D"/>
                </a:solidFill>
                <a:latin typeface="Montserrat 1"/>
                <a:ea typeface="Montserrat 1"/>
                <a:cs typeface="Montserrat 1"/>
                <a:sym typeface="Montserrat 1"/>
              </a:endParaRPr>
            </a:p>
            <a:p>
              <a:pPr algn="l">
                <a:lnSpc>
                  <a:spcPts val="3385"/>
                </a:lnSpc>
              </a:pPr>
              <a:endParaRPr lang="en-US" sz="3385">
                <a:solidFill>
                  <a:srgbClr val="011C5D"/>
                </a:solidFill>
                <a:latin typeface="Montserrat 1"/>
                <a:ea typeface="Montserrat 1"/>
                <a:cs typeface="Montserrat 1"/>
                <a:sym typeface="Montserrat 1"/>
              </a:endParaRP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7696428" y="9622040"/>
            <a:ext cx="3385299" cy="4203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>
                <a:solidFill>
                  <a:srgbClr val="0E0E0E"/>
                </a:solidFill>
                <a:latin typeface="Calibri (MS)"/>
                <a:ea typeface="Calibri (MS)"/>
                <a:cs typeface="Calibri (MS)"/>
                <a:sym typeface="Calibri (MS)"/>
              </a:rPr>
              <a:t>www.das-freiraum-institut.de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0" y="9724356"/>
            <a:ext cx="18288000" cy="1675620"/>
            <a:chOff x="0" y="0"/>
            <a:chExt cx="6671512" cy="61127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671512" cy="611271"/>
            </a:xfrm>
            <a:custGeom>
              <a:avLst/>
              <a:gdLst/>
              <a:ahLst/>
              <a:cxnLst/>
              <a:rect l="l" t="t" r="r" b="b"/>
              <a:pathLst>
                <a:path w="6671512" h="611271">
                  <a:moveTo>
                    <a:pt x="0" y="0"/>
                  </a:moveTo>
                  <a:lnTo>
                    <a:pt x="6671512" y="0"/>
                  </a:lnTo>
                  <a:lnTo>
                    <a:pt x="6671512" y="611271"/>
                  </a:lnTo>
                  <a:lnTo>
                    <a:pt x="0" y="611271"/>
                  </a:lnTo>
                  <a:close/>
                </a:path>
              </a:pathLst>
            </a:custGeom>
            <a:solidFill>
              <a:srgbClr val="072D9F"/>
            </a:solidFill>
          </p:spPr>
        </p:sp>
      </p:grpSp>
      <p:sp>
        <p:nvSpPr>
          <p:cNvPr id="11" name="TextBox 11"/>
          <p:cNvSpPr txBox="1"/>
          <p:nvPr/>
        </p:nvSpPr>
        <p:spPr>
          <a:xfrm>
            <a:off x="7400029" y="9800263"/>
            <a:ext cx="4209174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</a:pPr>
            <a:r>
              <a:rPr lang="en-US" sz="1899" b="1">
                <a:solidFill>
                  <a:srgbClr val="FFFFFF"/>
                </a:solidFill>
                <a:latin typeface="Montserrat 1 Medium"/>
                <a:ea typeface="Montserrat 1 Medium"/>
                <a:cs typeface="Montserrat 1 Medium"/>
                <a:sym typeface="Montserrat 1 Medium"/>
              </a:rPr>
              <a:t>www.das-freiraum-institut.de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7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724356"/>
            <a:ext cx="18288000" cy="1675620"/>
            <a:chOff x="0" y="0"/>
            <a:chExt cx="6671512" cy="6112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71512" cy="611271"/>
            </a:xfrm>
            <a:custGeom>
              <a:avLst/>
              <a:gdLst/>
              <a:ahLst/>
              <a:cxnLst/>
              <a:rect l="l" t="t" r="r" b="b"/>
              <a:pathLst>
                <a:path w="6671512" h="611271">
                  <a:moveTo>
                    <a:pt x="0" y="0"/>
                  </a:moveTo>
                  <a:lnTo>
                    <a:pt x="6671512" y="0"/>
                  </a:lnTo>
                  <a:lnTo>
                    <a:pt x="6671512" y="611271"/>
                  </a:lnTo>
                  <a:lnTo>
                    <a:pt x="0" y="611271"/>
                  </a:lnTo>
                  <a:close/>
                </a:path>
              </a:pathLst>
            </a:custGeom>
            <a:solidFill>
              <a:srgbClr val="072D9F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7400029" y="9800263"/>
            <a:ext cx="3905498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</a:pPr>
            <a:r>
              <a:rPr lang="en-US" sz="1899" b="1">
                <a:solidFill>
                  <a:srgbClr val="FFFFFF"/>
                </a:solidFill>
                <a:latin typeface="Montserrat 1 Medium"/>
                <a:ea typeface="Montserrat 1 Medium"/>
                <a:cs typeface="Montserrat 1 Medium"/>
                <a:sym typeface="Montserrat 1 Medium"/>
              </a:rPr>
              <a:t>www.das-freiraum-institut.de</a:t>
            </a:r>
          </a:p>
        </p:txBody>
      </p:sp>
      <p:sp>
        <p:nvSpPr>
          <p:cNvPr id="5" name="Freeform 5"/>
          <p:cNvSpPr/>
          <p:nvPr/>
        </p:nvSpPr>
        <p:spPr>
          <a:xfrm>
            <a:off x="-2699602" y="-448637"/>
            <a:ext cx="14840031" cy="10287000"/>
          </a:xfrm>
          <a:custGeom>
            <a:avLst/>
            <a:gdLst/>
            <a:ahLst/>
            <a:cxnLst/>
            <a:rect l="l" t="t" r="r" b="b"/>
            <a:pathLst>
              <a:path w="14840031" h="10287000">
                <a:moveTo>
                  <a:pt x="0" y="0"/>
                </a:moveTo>
                <a:lnTo>
                  <a:pt x="14840030" y="0"/>
                </a:lnTo>
                <a:lnTo>
                  <a:pt x="1484003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015" r="-5015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2493011" y="4678110"/>
            <a:ext cx="4371891" cy="3142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12"/>
              </a:lnSpc>
            </a:pPr>
            <a:r>
              <a:rPr lang="en-US" sz="6008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Das </a:t>
            </a:r>
          </a:p>
          <a:p>
            <a:pPr algn="l">
              <a:lnSpc>
                <a:spcPts val="8412"/>
              </a:lnSpc>
            </a:pPr>
            <a:r>
              <a:rPr lang="en-US" sz="6008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was wir</a:t>
            </a:r>
          </a:p>
          <a:p>
            <a:pPr algn="l">
              <a:lnSpc>
                <a:spcPts val="8412"/>
              </a:lnSpc>
            </a:pPr>
            <a:r>
              <a:rPr lang="en-US" sz="6008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schon haben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7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724356"/>
            <a:ext cx="18288000" cy="1675620"/>
            <a:chOff x="0" y="0"/>
            <a:chExt cx="6671512" cy="6112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71512" cy="611271"/>
            </a:xfrm>
            <a:custGeom>
              <a:avLst/>
              <a:gdLst/>
              <a:ahLst/>
              <a:cxnLst/>
              <a:rect l="l" t="t" r="r" b="b"/>
              <a:pathLst>
                <a:path w="6671512" h="611271">
                  <a:moveTo>
                    <a:pt x="0" y="0"/>
                  </a:moveTo>
                  <a:lnTo>
                    <a:pt x="6671512" y="0"/>
                  </a:lnTo>
                  <a:lnTo>
                    <a:pt x="6671512" y="611271"/>
                  </a:lnTo>
                  <a:lnTo>
                    <a:pt x="0" y="611271"/>
                  </a:lnTo>
                  <a:close/>
                </a:path>
              </a:pathLst>
            </a:custGeom>
            <a:solidFill>
              <a:srgbClr val="072D9F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7400029" y="9800263"/>
            <a:ext cx="3905498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</a:pPr>
            <a:r>
              <a:rPr lang="en-US" sz="1899" b="1">
                <a:solidFill>
                  <a:srgbClr val="FFFFFF"/>
                </a:solidFill>
                <a:latin typeface="Montserrat 1 Medium"/>
                <a:ea typeface="Montserrat 1 Medium"/>
                <a:cs typeface="Montserrat 1 Medium"/>
                <a:sym typeface="Montserrat 1 Medium"/>
              </a:rPr>
              <a:t>www.das-freiraum-institut.de</a:t>
            </a:r>
          </a:p>
        </p:txBody>
      </p:sp>
      <p:sp>
        <p:nvSpPr>
          <p:cNvPr id="5" name="Freeform 5"/>
          <p:cNvSpPr/>
          <p:nvPr/>
        </p:nvSpPr>
        <p:spPr>
          <a:xfrm>
            <a:off x="-2699602" y="-448637"/>
            <a:ext cx="14840031" cy="10287000"/>
          </a:xfrm>
          <a:custGeom>
            <a:avLst/>
            <a:gdLst/>
            <a:ahLst/>
            <a:cxnLst/>
            <a:rect l="l" t="t" r="r" b="b"/>
            <a:pathLst>
              <a:path w="14840031" h="10287000">
                <a:moveTo>
                  <a:pt x="0" y="0"/>
                </a:moveTo>
                <a:lnTo>
                  <a:pt x="14840030" y="0"/>
                </a:lnTo>
                <a:lnTo>
                  <a:pt x="1484003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247" r="-9247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2493011" y="4678110"/>
            <a:ext cx="3745915" cy="3142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12"/>
              </a:lnSpc>
            </a:pPr>
            <a:r>
              <a:rPr lang="en-US" sz="6008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Die</a:t>
            </a:r>
          </a:p>
          <a:p>
            <a:pPr algn="l">
              <a:lnSpc>
                <a:spcPts val="8412"/>
              </a:lnSpc>
            </a:pPr>
            <a:r>
              <a:rPr lang="en-US" sz="6008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Wetterlage</a:t>
            </a:r>
          </a:p>
          <a:p>
            <a:pPr algn="l">
              <a:lnSpc>
                <a:spcPts val="8412"/>
              </a:lnSpc>
            </a:pPr>
            <a:r>
              <a:rPr lang="en-US" sz="6008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in uns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7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724356"/>
            <a:ext cx="18288000" cy="1675620"/>
            <a:chOff x="0" y="0"/>
            <a:chExt cx="6671512" cy="6112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71512" cy="611271"/>
            </a:xfrm>
            <a:custGeom>
              <a:avLst/>
              <a:gdLst/>
              <a:ahLst/>
              <a:cxnLst/>
              <a:rect l="l" t="t" r="r" b="b"/>
              <a:pathLst>
                <a:path w="6671512" h="611271">
                  <a:moveTo>
                    <a:pt x="0" y="0"/>
                  </a:moveTo>
                  <a:lnTo>
                    <a:pt x="6671512" y="0"/>
                  </a:lnTo>
                  <a:lnTo>
                    <a:pt x="6671512" y="611271"/>
                  </a:lnTo>
                  <a:lnTo>
                    <a:pt x="0" y="611271"/>
                  </a:lnTo>
                  <a:close/>
                </a:path>
              </a:pathLst>
            </a:custGeom>
            <a:solidFill>
              <a:srgbClr val="072D9F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7400029" y="9800263"/>
            <a:ext cx="3905498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</a:pPr>
            <a:r>
              <a:rPr lang="en-US" sz="1899" b="1">
                <a:solidFill>
                  <a:srgbClr val="FFFFFF"/>
                </a:solidFill>
                <a:latin typeface="Montserrat 1 Medium"/>
                <a:ea typeface="Montserrat 1 Medium"/>
                <a:cs typeface="Montserrat 1 Medium"/>
                <a:sym typeface="Montserrat 1 Medium"/>
              </a:rPr>
              <a:t>www.das-freiraum-institut.de</a:t>
            </a:r>
          </a:p>
        </p:txBody>
      </p:sp>
      <p:sp>
        <p:nvSpPr>
          <p:cNvPr id="5" name="Freeform 5"/>
          <p:cNvSpPr/>
          <p:nvPr/>
        </p:nvSpPr>
        <p:spPr>
          <a:xfrm>
            <a:off x="-2729377" y="-562644"/>
            <a:ext cx="14840031" cy="10287000"/>
          </a:xfrm>
          <a:custGeom>
            <a:avLst/>
            <a:gdLst/>
            <a:ahLst/>
            <a:cxnLst/>
            <a:rect l="l" t="t" r="r" b="b"/>
            <a:pathLst>
              <a:path w="14840031" h="10287000">
                <a:moveTo>
                  <a:pt x="0" y="0"/>
                </a:moveTo>
                <a:lnTo>
                  <a:pt x="14840031" y="0"/>
                </a:lnTo>
                <a:lnTo>
                  <a:pt x="1484003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119" r="-2119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2493011" y="4678110"/>
            <a:ext cx="3557697" cy="4195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12"/>
              </a:lnSpc>
            </a:pPr>
            <a:r>
              <a:rPr lang="en-US" sz="6008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Das </a:t>
            </a:r>
          </a:p>
          <a:p>
            <a:pPr algn="l">
              <a:lnSpc>
                <a:spcPts val="8412"/>
              </a:lnSpc>
            </a:pPr>
            <a:r>
              <a:rPr lang="en-US" sz="6008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was wir</a:t>
            </a:r>
          </a:p>
          <a:p>
            <a:pPr algn="l">
              <a:lnSpc>
                <a:spcPts val="8412"/>
              </a:lnSpc>
            </a:pPr>
            <a:r>
              <a:rPr lang="en-US" sz="6008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sofort tun </a:t>
            </a:r>
          </a:p>
          <a:p>
            <a:pPr algn="l">
              <a:lnSpc>
                <a:spcPts val="8412"/>
              </a:lnSpc>
            </a:pPr>
            <a:r>
              <a:rPr lang="en-US" sz="6008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können.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7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724356"/>
            <a:ext cx="18288000" cy="1675620"/>
            <a:chOff x="0" y="0"/>
            <a:chExt cx="6671512" cy="6112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71512" cy="611271"/>
            </a:xfrm>
            <a:custGeom>
              <a:avLst/>
              <a:gdLst/>
              <a:ahLst/>
              <a:cxnLst/>
              <a:rect l="l" t="t" r="r" b="b"/>
              <a:pathLst>
                <a:path w="6671512" h="611271">
                  <a:moveTo>
                    <a:pt x="0" y="0"/>
                  </a:moveTo>
                  <a:lnTo>
                    <a:pt x="6671512" y="0"/>
                  </a:lnTo>
                  <a:lnTo>
                    <a:pt x="6671512" y="611271"/>
                  </a:lnTo>
                  <a:lnTo>
                    <a:pt x="0" y="611271"/>
                  </a:lnTo>
                  <a:close/>
                </a:path>
              </a:pathLst>
            </a:custGeom>
            <a:solidFill>
              <a:srgbClr val="072D9F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7400029" y="9800263"/>
            <a:ext cx="3905498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</a:pPr>
            <a:r>
              <a:rPr lang="en-US" sz="1899" b="1">
                <a:solidFill>
                  <a:srgbClr val="FFFFFF"/>
                </a:solidFill>
                <a:latin typeface="Montserrat 1 Medium"/>
                <a:ea typeface="Montserrat 1 Medium"/>
                <a:cs typeface="Montserrat 1 Medium"/>
                <a:sym typeface="Montserrat 1 Medium"/>
              </a:rPr>
              <a:t>www.das-freiraum-institut.de</a:t>
            </a:r>
          </a:p>
        </p:txBody>
      </p:sp>
      <p:sp>
        <p:nvSpPr>
          <p:cNvPr id="5" name="Freeform 5"/>
          <p:cNvSpPr/>
          <p:nvPr/>
        </p:nvSpPr>
        <p:spPr>
          <a:xfrm>
            <a:off x="-2759151" y="-562644"/>
            <a:ext cx="14840031" cy="10287000"/>
          </a:xfrm>
          <a:custGeom>
            <a:avLst/>
            <a:gdLst/>
            <a:ahLst/>
            <a:cxnLst/>
            <a:rect l="l" t="t" r="r" b="b"/>
            <a:pathLst>
              <a:path w="14840031" h="10287000">
                <a:moveTo>
                  <a:pt x="0" y="0"/>
                </a:moveTo>
                <a:lnTo>
                  <a:pt x="14840031" y="0"/>
                </a:lnTo>
                <a:lnTo>
                  <a:pt x="1484003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119" r="-2119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2493011" y="4678110"/>
            <a:ext cx="3145774" cy="3142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12"/>
              </a:lnSpc>
            </a:pPr>
            <a:r>
              <a:rPr lang="en-US" sz="6008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Das </a:t>
            </a:r>
          </a:p>
          <a:p>
            <a:pPr algn="l">
              <a:lnSpc>
                <a:spcPts val="8412"/>
              </a:lnSpc>
            </a:pPr>
            <a:r>
              <a:rPr lang="en-US" sz="6008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was uns</a:t>
            </a:r>
          </a:p>
          <a:p>
            <a:pPr algn="l">
              <a:lnSpc>
                <a:spcPts val="8412"/>
              </a:lnSpc>
            </a:pPr>
            <a:r>
              <a:rPr lang="en-US" sz="6008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Halt gibt.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7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724356"/>
            <a:ext cx="18288000" cy="1675620"/>
            <a:chOff x="0" y="0"/>
            <a:chExt cx="6671512" cy="6112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71512" cy="611271"/>
            </a:xfrm>
            <a:custGeom>
              <a:avLst/>
              <a:gdLst/>
              <a:ahLst/>
              <a:cxnLst/>
              <a:rect l="l" t="t" r="r" b="b"/>
              <a:pathLst>
                <a:path w="6671512" h="611271">
                  <a:moveTo>
                    <a:pt x="0" y="0"/>
                  </a:moveTo>
                  <a:lnTo>
                    <a:pt x="6671512" y="0"/>
                  </a:lnTo>
                  <a:lnTo>
                    <a:pt x="6671512" y="611271"/>
                  </a:lnTo>
                  <a:lnTo>
                    <a:pt x="0" y="611271"/>
                  </a:lnTo>
                  <a:close/>
                </a:path>
              </a:pathLst>
            </a:custGeom>
            <a:solidFill>
              <a:srgbClr val="072D9F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7400029" y="9800263"/>
            <a:ext cx="3905498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</a:pPr>
            <a:r>
              <a:rPr lang="en-US" sz="1899" b="1">
                <a:solidFill>
                  <a:srgbClr val="FFFFFF"/>
                </a:solidFill>
                <a:latin typeface="Montserrat 1 Medium"/>
                <a:ea typeface="Montserrat 1 Medium"/>
                <a:cs typeface="Montserrat 1 Medium"/>
                <a:sym typeface="Montserrat 1 Medium"/>
              </a:rPr>
              <a:t>www.das-freiraum-institut.de</a:t>
            </a:r>
          </a:p>
        </p:txBody>
      </p:sp>
      <p:sp>
        <p:nvSpPr>
          <p:cNvPr id="5" name="Freeform 5"/>
          <p:cNvSpPr/>
          <p:nvPr/>
        </p:nvSpPr>
        <p:spPr>
          <a:xfrm>
            <a:off x="-2759151" y="-562644"/>
            <a:ext cx="14840031" cy="10287000"/>
          </a:xfrm>
          <a:custGeom>
            <a:avLst/>
            <a:gdLst/>
            <a:ahLst/>
            <a:cxnLst/>
            <a:rect l="l" t="t" r="r" b="b"/>
            <a:pathLst>
              <a:path w="14840031" h="10287000">
                <a:moveTo>
                  <a:pt x="0" y="0"/>
                </a:moveTo>
                <a:lnTo>
                  <a:pt x="14840031" y="0"/>
                </a:lnTo>
                <a:lnTo>
                  <a:pt x="1484003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730" r="-1730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2656770" y="5943522"/>
            <a:ext cx="2599855" cy="20883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12"/>
              </a:lnSpc>
            </a:pPr>
            <a:r>
              <a:rPr lang="en-US" sz="6008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Wenn...</a:t>
            </a:r>
          </a:p>
          <a:p>
            <a:pPr algn="l">
              <a:lnSpc>
                <a:spcPts val="8412"/>
              </a:lnSpc>
            </a:pPr>
            <a:r>
              <a:rPr lang="en-US" sz="6008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Dann...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7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724356"/>
            <a:ext cx="18288000" cy="1675620"/>
            <a:chOff x="0" y="0"/>
            <a:chExt cx="6671512" cy="6112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71512" cy="611271"/>
            </a:xfrm>
            <a:custGeom>
              <a:avLst/>
              <a:gdLst/>
              <a:ahLst/>
              <a:cxnLst/>
              <a:rect l="l" t="t" r="r" b="b"/>
              <a:pathLst>
                <a:path w="6671512" h="611271">
                  <a:moveTo>
                    <a:pt x="0" y="0"/>
                  </a:moveTo>
                  <a:lnTo>
                    <a:pt x="6671512" y="0"/>
                  </a:lnTo>
                  <a:lnTo>
                    <a:pt x="6671512" y="611271"/>
                  </a:lnTo>
                  <a:lnTo>
                    <a:pt x="0" y="611271"/>
                  </a:lnTo>
                  <a:close/>
                </a:path>
              </a:pathLst>
            </a:custGeom>
            <a:solidFill>
              <a:srgbClr val="072D9F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7400029" y="9800263"/>
            <a:ext cx="3905498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</a:pPr>
            <a:r>
              <a:rPr lang="en-US" sz="1899" b="1">
                <a:solidFill>
                  <a:srgbClr val="FFFFFF"/>
                </a:solidFill>
                <a:latin typeface="Montserrat 1 Medium"/>
                <a:ea typeface="Montserrat 1 Medium"/>
                <a:cs typeface="Montserrat 1 Medium"/>
                <a:sym typeface="Montserrat 1 Medium"/>
              </a:rPr>
              <a:t>www.das-freiraum-institut.de</a:t>
            </a:r>
          </a:p>
        </p:txBody>
      </p:sp>
      <p:sp>
        <p:nvSpPr>
          <p:cNvPr id="5" name="Freeform 5"/>
          <p:cNvSpPr/>
          <p:nvPr/>
        </p:nvSpPr>
        <p:spPr>
          <a:xfrm>
            <a:off x="-2759151" y="-562644"/>
            <a:ext cx="14840031" cy="10287000"/>
          </a:xfrm>
          <a:custGeom>
            <a:avLst/>
            <a:gdLst/>
            <a:ahLst/>
            <a:cxnLst/>
            <a:rect l="l" t="t" r="r" b="b"/>
            <a:pathLst>
              <a:path w="14840031" h="10287000">
                <a:moveTo>
                  <a:pt x="0" y="0"/>
                </a:moveTo>
                <a:lnTo>
                  <a:pt x="14840031" y="0"/>
                </a:lnTo>
                <a:lnTo>
                  <a:pt x="1484003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097" b="-4097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2493011" y="4678110"/>
            <a:ext cx="3141516" cy="4195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12"/>
              </a:lnSpc>
            </a:pPr>
            <a:r>
              <a:rPr lang="en-US" sz="6008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Wohin</a:t>
            </a:r>
          </a:p>
          <a:p>
            <a:pPr algn="l">
              <a:lnSpc>
                <a:spcPts val="8412"/>
              </a:lnSpc>
            </a:pPr>
            <a:r>
              <a:rPr lang="en-US" sz="6008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soll </a:t>
            </a:r>
          </a:p>
          <a:p>
            <a:pPr algn="l">
              <a:lnSpc>
                <a:spcPts val="8412"/>
              </a:lnSpc>
            </a:pPr>
            <a:r>
              <a:rPr lang="en-US" sz="6008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die Reise</a:t>
            </a:r>
          </a:p>
          <a:p>
            <a:pPr algn="l">
              <a:lnSpc>
                <a:spcPts val="8412"/>
              </a:lnSpc>
            </a:pPr>
            <a:r>
              <a:rPr lang="en-US" sz="6008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gehen?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E7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724356"/>
            <a:ext cx="18288000" cy="1675620"/>
            <a:chOff x="0" y="0"/>
            <a:chExt cx="6671512" cy="6112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71512" cy="611271"/>
            </a:xfrm>
            <a:custGeom>
              <a:avLst/>
              <a:gdLst/>
              <a:ahLst/>
              <a:cxnLst/>
              <a:rect l="l" t="t" r="r" b="b"/>
              <a:pathLst>
                <a:path w="6671512" h="611271">
                  <a:moveTo>
                    <a:pt x="0" y="0"/>
                  </a:moveTo>
                  <a:lnTo>
                    <a:pt x="6671512" y="0"/>
                  </a:lnTo>
                  <a:lnTo>
                    <a:pt x="6671512" y="611271"/>
                  </a:lnTo>
                  <a:lnTo>
                    <a:pt x="0" y="611271"/>
                  </a:lnTo>
                  <a:close/>
                </a:path>
              </a:pathLst>
            </a:custGeom>
            <a:solidFill>
              <a:srgbClr val="072D9F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7400029" y="9800263"/>
            <a:ext cx="3905498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</a:pPr>
            <a:r>
              <a:rPr lang="en-US" sz="1899" b="1">
                <a:solidFill>
                  <a:srgbClr val="FFFFFF"/>
                </a:solidFill>
                <a:latin typeface="Montserrat 1 Medium"/>
                <a:ea typeface="Montserrat 1 Medium"/>
                <a:cs typeface="Montserrat 1 Medium"/>
                <a:sym typeface="Montserrat 1 Medium"/>
              </a:rPr>
              <a:t>www.das-freiraum-institut.de</a:t>
            </a:r>
          </a:p>
        </p:txBody>
      </p:sp>
      <p:sp>
        <p:nvSpPr>
          <p:cNvPr id="5" name="Freeform 5"/>
          <p:cNvSpPr/>
          <p:nvPr/>
        </p:nvSpPr>
        <p:spPr>
          <a:xfrm>
            <a:off x="-2759151" y="-562644"/>
            <a:ext cx="14840031" cy="10287000"/>
          </a:xfrm>
          <a:custGeom>
            <a:avLst/>
            <a:gdLst/>
            <a:ahLst/>
            <a:cxnLst/>
            <a:rect l="l" t="t" r="r" b="b"/>
            <a:pathLst>
              <a:path w="14840031" h="10287000">
                <a:moveTo>
                  <a:pt x="0" y="0"/>
                </a:moveTo>
                <a:lnTo>
                  <a:pt x="14840031" y="0"/>
                </a:lnTo>
                <a:lnTo>
                  <a:pt x="1484003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2130" b="-22130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2387481" y="4008589"/>
            <a:ext cx="4871819" cy="5249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12"/>
              </a:lnSpc>
            </a:pPr>
            <a:r>
              <a:rPr lang="en-US" sz="6008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Familienzeit - </a:t>
            </a:r>
          </a:p>
          <a:p>
            <a:pPr algn="l">
              <a:lnSpc>
                <a:spcPts val="8412"/>
              </a:lnSpc>
            </a:pPr>
            <a:endParaRPr lang="en-US" sz="6008" b="1">
              <a:solidFill>
                <a:srgbClr val="000000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l">
              <a:lnSpc>
                <a:spcPts val="8412"/>
              </a:lnSpc>
            </a:pPr>
            <a:r>
              <a:rPr lang="en-US" sz="6008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die Impulse </a:t>
            </a:r>
          </a:p>
          <a:p>
            <a:pPr algn="l">
              <a:lnSpc>
                <a:spcPts val="8412"/>
              </a:lnSpc>
            </a:pPr>
            <a:r>
              <a:rPr lang="en-US" sz="6008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des Vortrags</a:t>
            </a:r>
          </a:p>
          <a:p>
            <a:pPr algn="l">
              <a:lnSpc>
                <a:spcPts val="8412"/>
              </a:lnSpc>
            </a:pPr>
            <a:r>
              <a:rPr lang="en-US" sz="6008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für zu Hause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2215" y="3743113"/>
            <a:ext cx="4785911" cy="478591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0312" r="-20312"/>
            </a:stretch>
          </a:blipFill>
        </p:spPr>
      </p:sp>
      <p:sp>
        <p:nvSpPr>
          <p:cNvPr id="3" name="AutoShape 3"/>
          <p:cNvSpPr/>
          <p:nvPr/>
        </p:nvSpPr>
        <p:spPr>
          <a:xfrm>
            <a:off x="2867417" y="866531"/>
            <a:ext cx="12558026" cy="7907978"/>
          </a:xfrm>
          <a:prstGeom prst="rect">
            <a:avLst/>
          </a:prstGeom>
          <a:solidFill>
            <a:srgbClr val="EBECEF">
              <a:alpha val="60784"/>
            </a:srgbClr>
          </a:solidFill>
        </p:spPr>
      </p:sp>
      <p:sp>
        <p:nvSpPr>
          <p:cNvPr id="4" name="AutoShape 4"/>
          <p:cNvSpPr/>
          <p:nvPr/>
        </p:nvSpPr>
        <p:spPr>
          <a:xfrm>
            <a:off x="17259300" y="-486182"/>
            <a:ext cx="38100" cy="4330700"/>
          </a:xfrm>
          <a:prstGeom prst="rect">
            <a:avLst/>
          </a:prstGeom>
          <a:solidFill>
            <a:srgbClr val="BFDC80"/>
          </a:solidFill>
        </p:spPr>
      </p:sp>
      <p:sp>
        <p:nvSpPr>
          <p:cNvPr id="5" name="AutoShape 5"/>
          <p:cNvSpPr/>
          <p:nvPr/>
        </p:nvSpPr>
        <p:spPr>
          <a:xfrm rot="-5400000">
            <a:off x="1763280" y="7112000"/>
            <a:ext cx="38100" cy="4330700"/>
          </a:xfrm>
          <a:prstGeom prst="rect">
            <a:avLst/>
          </a:prstGeom>
          <a:solidFill>
            <a:srgbClr val="BFDC80"/>
          </a:solidFill>
        </p:spPr>
      </p:sp>
      <p:sp>
        <p:nvSpPr>
          <p:cNvPr id="6" name="AutoShape 6"/>
          <p:cNvSpPr/>
          <p:nvPr/>
        </p:nvSpPr>
        <p:spPr>
          <a:xfrm rot="5400000">
            <a:off x="8626642" y="620803"/>
            <a:ext cx="1053767" cy="18986824"/>
          </a:xfrm>
          <a:prstGeom prst="rect">
            <a:avLst/>
          </a:prstGeom>
          <a:solidFill>
            <a:srgbClr val="072D9F"/>
          </a:solidFill>
        </p:spPr>
      </p:sp>
      <p:sp>
        <p:nvSpPr>
          <p:cNvPr id="7" name="Freeform 7"/>
          <p:cNvSpPr/>
          <p:nvPr/>
        </p:nvSpPr>
        <p:spPr>
          <a:xfrm>
            <a:off x="9570200" y="2099211"/>
            <a:ext cx="6082897" cy="7241544"/>
          </a:xfrm>
          <a:custGeom>
            <a:avLst/>
            <a:gdLst/>
            <a:ahLst/>
            <a:cxnLst/>
            <a:rect l="l" t="t" r="r" b="b"/>
            <a:pathLst>
              <a:path w="6082897" h="7241544">
                <a:moveTo>
                  <a:pt x="0" y="0"/>
                </a:moveTo>
                <a:lnTo>
                  <a:pt x="6082897" y="0"/>
                </a:lnTo>
                <a:lnTo>
                  <a:pt x="6082897" y="7241544"/>
                </a:lnTo>
                <a:lnTo>
                  <a:pt x="0" y="72415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3410365" y="1465839"/>
            <a:ext cx="9201283" cy="12000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83"/>
              </a:lnSpc>
            </a:pPr>
            <a:endParaRPr/>
          </a:p>
          <a:p>
            <a:pPr algn="l">
              <a:lnSpc>
                <a:spcPts val="4966"/>
              </a:lnSpc>
            </a:pPr>
            <a:r>
              <a:rPr lang="en-US" sz="4138" b="1" spc="413">
                <a:solidFill>
                  <a:srgbClr val="1A1A1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IHRE FRAGEN AN MICH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056443" y="4324477"/>
            <a:ext cx="6280444" cy="444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0"/>
              </a:lnSpc>
            </a:pPr>
            <a:endParaRPr/>
          </a:p>
        </p:txBody>
      </p:sp>
      <p:sp>
        <p:nvSpPr>
          <p:cNvPr id="10" name="TextBox 10"/>
          <p:cNvSpPr txBox="1"/>
          <p:nvPr/>
        </p:nvSpPr>
        <p:spPr>
          <a:xfrm>
            <a:off x="7241577" y="9790999"/>
            <a:ext cx="3629732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 b="1">
                <a:solidFill>
                  <a:srgbClr val="000000"/>
                </a:solidFill>
                <a:latin typeface="Montserrat 1 Medium"/>
                <a:ea typeface="Montserrat 1 Medium"/>
                <a:cs typeface="Montserrat 1 Medium"/>
                <a:sym typeface="Montserrat 1 Medium"/>
              </a:rPr>
              <a:t>www.das-freiraum-institut.de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C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321452" y="655408"/>
            <a:ext cx="7700193" cy="9047596"/>
          </a:xfrm>
          <a:custGeom>
            <a:avLst/>
            <a:gdLst/>
            <a:ahLst/>
            <a:cxnLst/>
            <a:rect l="l" t="t" r="r" b="b"/>
            <a:pathLst>
              <a:path w="7700193" h="9047596">
                <a:moveTo>
                  <a:pt x="0" y="0"/>
                </a:moveTo>
                <a:lnTo>
                  <a:pt x="7700194" y="0"/>
                </a:lnTo>
                <a:lnTo>
                  <a:pt x="7700194" y="9047596"/>
                </a:lnTo>
                <a:lnTo>
                  <a:pt x="0" y="90475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192" b="-319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907665" y="6937520"/>
            <a:ext cx="1160390" cy="1160390"/>
          </a:xfrm>
          <a:custGeom>
            <a:avLst/>
            <a:gdLst/>
            <a:ahLst/>
            <a:cxnLst/>
            <a:rect l="l" t="t" r="r" b="b"/>
            <a:pathLst>
              <a:path w="1160390" h="1160390">
                <a:moveTo>
                  <a:pt x="0" y="0"/>
                </a:moveTo>
                <a:lnTo>
                  <a:pt x="1160391" y="0"/>
                </a:lnTo>
                <a:lnTo>
                  <a:pt x="1160391" y="1160390"/>
                </a:lnTo>
                <a:lnTo>
                  <a:pt x="0" y="116039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298480" y="6928801"/>
            <a:ext cx="1183041" cy="1125368"/>
          </a:xfrm>
          <a:custGeom>
            <a:avLst/>
            <a:gdLst/>
            <a:ahLst/>
            <a:cxnLst/>
            <a:rect l="l" t="t" r="r" b="b"/>
            <a:pathLst>
              <a:path w="1183041" h="1125368">
                <a:moveTo>
                  <a:pt x="0" y="0"/>
                </a:moveTo>
                <a:lnTo>
                  <a:pt x="1183041" y="0"/>
                </a:lnTo>
                <a:lnTo>
                  <a:pt x="1183041" y="1125368"/>
                </a:lnTo>
                <a:lnTo>
                  <a:pt x="0" y="1125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660237" y="6937520"/>
            <a:ext cx="1160390" cy="1160390"/>
          </a:xfrm>
          <a:custGeom>
            <a:avLst/>
            <a:gdLst/>
            <a:ahLst/>
            <a:cxnLst/>
            <a:rect l="l" t="t" r="r" b="b"/>
            <a:pathLst>
              <a:path w="1160390" h="1160390">
                <a:moveTo>
                  <a:pt x="0" y="0"/>
                </a:moveTo>
                <a:lnTo>
                  <a:pt x="1160390" y="0"/>
                </a:lnTo>
                <a:lnTo>
                  <a:pt x="1160390" y="1160390"/>
                </a:lnTo>
                <a:lnTo>
                  <a:pt x="0" y="116039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660237" y="1144154"/>
            <a:ext cx="7559853" cy="3439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82"/>
              </a:lnSpc>
            </a:pPr>
            <a:r>
              <a:rPr lang="en-US" sz="4916">
                <a:solidFill>
                  <a:srgbClr val="000000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Herzlichen Dank für Ihre</a:t>
            </a:r>
          </a:p>
          <a:p>
            <a:pPr algn="l">
              <a:lnSpc>
                <a:spcPts val="6882"/>
              </a:lnSpc>
            </a:pPr>
            <a:r>
              <a:rPr lang="en-US" sz="4916">
                <a:solidFill>
                  <a:srgbClr val="000000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Aufmerksamkeit!</a:t>
            </a:r>
          </a:p>
          <a:p>
            <a:pPr algn="l">
              <a:lnSpc>
                <a:spcPts val="6882"/>
              </a:lnSpc>
            </a:pPr>
            <a:endParaRPr lang="en-US" sz="4916">
              <a:solidFill>
                <a:srgbClr val="000000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  <a:p>
            <a:pPr algn="l">
              <a:lnSpc>
                <a:spcPts val="6882"/>
              </a:lnSpc>
            </a:pPr>
            <a:endParaRPr lang="en-US" sz="4916">
              <a:solidFill>
                <a:srgbClr val="000000"/>
              </a:solidFill>
              <a:latin typeface="Montserrat Classic"/>
              <a:ea typeface="Montserrat Classic"/>
              <a:cs typeface="Montserrat Classic"/>
              <a:sym typeface="Montserrat Classic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60237" y="4386521"/>
            <a:ext cx="8931629" cy="8247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endParaRPr/>
          </a:p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000000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655" y="8317365"/>
            <a:ext cx="3183582" cy="1289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Montserrat 2"/>
                <a:ea typeface="Montserrat 2"/>
                <a:cs typeface="Montserrat 2"/>
                <a:sym typeface="Montserrat 2"/>
              </a:rPr>
              <a:t>Karin Hoisl-Schmidt</a:t>
            </a:r>
          </a:p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Montserrat 2"/>
                <a:ea typeface="Montserrat 2"/>
                <a:cs typeface="Montserrat 2"/>
                <a:sym typeface="Montserrat 2"/>
              </a:rPr>
              <a:t>Freiraum Institut</a:t>
            </a:r>
          </a:p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Montserrat 2"/>
                <a:ea typeface="Montserrat 2"/>
                <a:cs typeface="Montserrat 2"/>
                <a:sym typeface="Montserrat 2"/>
              </a:rPr>
              <a:t>Schmidtanand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141</Words>
  <Application>Microsoft Office PowerPoint</Application>
  <PresentationFormat>Benutzerdefiniert</PresentationFormat>
  <Paragraphs>55</Paragraphs>
  <Slides>11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10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22" baseType="lpstr">
      <vt:lpstr>Montserrat 1</vt:lpstr>
      <vt:lpstr>Montserrat 1 Medium</vt:lpstr>
      <vt:lpstr>Montserrat Classic</vt:lpstr>
      <vt:lpstr>Montserrat 1 Bold</vt:lpstr>
      <vt:lpstr>Arial</vt:lpstr>
      <vt:lpstr>Roboto Bold</vt:lpstr>
      <vt:lpstr>Montserrat 2</vt:lpstr>
      <vt:lpstr>Calibri (MS) Bold</vt:lpstr>
      <vt:lpstr>Calibri (MS)</vt:lpstr>
      <vt:lpstr>Calibri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07.10.2026_Moosburg_Stark durch stürmische Zeiten</dc:title>
  <dc:creator>Meier Michaela</dc:creator>
  <cp:lastModifiedBy>Meier Michaela</cp:lastModifiedBy>
  <cp:revision>1</cp:revision>
  <dcterms:created xsi:type="dcterms:W3CDTF">2006-08-16T00:00:00Z</dcterms:created>
  <dcterms:modified xsi:type="dcterms:W3CDTF">2026-10-12T11:05:28Z</dcterms:modified>
  <dc:identifier>DAHXQP9ZWLY</dc:identifier>
</cp:coreProperties>
</file>